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9"/>
  </p:notesMasterIdLst>
  <p:sldIdLst>
    <p:sldId id="256" r:id="rId2"/>
    <p:sldId id="264" r:id="rId3"/>
    <p:sldId id="269" r:id="rId4"/>
    <p:sldId id="270" r:id="rId5"/>
    <p:sldId id="262" r:id="rId6"/>
    <p:sldId id="268" r:id="rId7"/>
    <p:sldId id="27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7"/>
    <p:restoredTop sz="94643"/>
  </p:normalViewPr>
  <p:slideViewPr>
    <p:cSldViewPr snapToGrid="0" snapToObjects="1">
      <p:cViewPr varScale="1">
        <p:scale>
          <a:sx n="88" d="100"/>
          <a:sy n="88" d="100"/>
        </p:scale>
        <p:origin x="-600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7/9/18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Button" TargetMode="External"/><Relationship Id="rId3" Type="http://schemas.openxmlformats.org/officeDocument/2006/relationships/hyperlink" Target="https://www.arduino.cc/en/Tutorial/Button)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reate.arduino.cc/editor/robotuw/649a080e-22f0-454f-8e20-f8d5ff33419e/preview" TargetMode="External"/><Relationship Id="rId3" Type="http://schemas.openxmlformats.org/officeDocument/2006/relationships/hyperlink" Target="https://www.arduino.cc/en/Tutorial/toneMelody)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Input and Output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pair programming can make you a more effective developer</a:t>
            </a:r>
          </a:p>
          <a:p>
            <a:r>
              <a:rPr lang="en-US" dirty="0" smtClean="0"/>
              <a:t>How to use a button</a:t>
            </a:r>
          </a:p>
          <a:p>
            <a:r>
              <a:rPr lang="en-US" dirty="0" smtClean="0"/>
              <a:t>How </a:t>
            </a:r>
            <a:r>
              <a:rPr lang="en-US" dirty="0" smtClean="0"/>
              <a:t>to use an RGB LED</a:t>
            </a:r>
          </a:p>
          <a:p>
            <a:r>
              <a:rPr lang="en-US" dirty="0" smtClean="0"/>
              <a:t>How to use a speaker</a:t>
            </a:r>
          </a:p>
          <a:p>
            <a:r>
              <a:rPr lang="en-US" dirty="0" smtClean="0"/>
              <a:t>Vocab: variable, value, method, RGB,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57200" y="0"/>
            <a:ext cx="1083564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2433" y="640081"/>
            <a:ext cx="4026568" cy="38252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35886" y="1184952"/>
            <a:ext cx="4616874" cy="273549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27432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 b="0" dirty="0" smtClean="0">
                <a:solidFill>
                  <a:schemeClr val="tx1"/>
                </a:solidFill>
              </a:rPr>
              <a:t>Pair Programming</a:t>
            </a:r>
            <a:endParaRPr lang="en-US" sz="5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2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a good pair partner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872" y="1691322"/>
            <a:ext cx="8720328" cy="497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Buttons (Digital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 fontScale="92500" lnSpcReduction="2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Button Example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smtClean="0">
                <a:hlinkClick r:id="rId3"/>
              </a:rPr>
              <a:t>arduino.cc/en/Tutorial/Button)</a:t>
            </a:r>
            <a:r>
              <a:rPr lang="en-US" dirty="0" smtClean="0"/>
              <a:t> to work</a:t>
            </a:r>
            <a:r>
              <a:rPr lang="en-US" dirty="0" smtClean="0"/>
              <a:t>. (change </a:t>
            </a:r>
            <a:r>
              <a:rPr lang="en-US" dirty="0" err="1" smtClean="0"/>
              <a:t>buttonPin</a:t>
            </a:r>
            <a:r>
              <a:rPr lang="en-US" dirty="0" smtClean="0"/>
              <a:t> to 4)</a:t>
            </a:r>
            <a:endParaRPr lang="en-US" dirty="0" smtClean="0"/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so that the LED turns OFF when you push the button and ON by default (opposite what it does now).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Make a </a:t>
            </a:r>
            <a:r>
              <a:rPr lang="en-US" dirty="0" smtClean="0"/>
              <a:t>second LED </a:t>
            </a:r>
            <a:r>
              <a:rPr lang="en-US" dirty="0" smtClean="0"/>
              <a:t>be </a:t>
            </a:r>
            <a:r>
              <a:rPr lang="en-US" dirty="0" smtClean="0"/>
              <a:t>controlled by the same button</a:t>
            </a:r>
            <a:r>
              <a:rPr lang="en-US" dirty="0" smtClean="0"/>
              <a:t>. (you will need to use </a:t>
            </a:r>
            <a:r>
              <a:rPr lang="en-US" dirty="0" smtClean="0"/>
              <a:t>a </a:t>
            </a:r>
            <a:r>
              <a:rPr lang="en-US" dirty="0" err="1" smtClean="0"/>
              <a:t>NeoPixel</a:t>
            </a:r>
            <a:r>
              <a:rPr lang="en-US" dirty="0" smtClean="0"/>
              <a:t> with </a:t>
            </a:r>
            <a:r>
              <a:rPr lang="en-US" dirty="0" err="1" smtClean="0"/>
              <a:t>CircuitPlayground</a:t>
            </a:r>
            <a:r>
              <a:rPr lang="en-US" dirty="0" smtClean="0"/>
              <a:t> library)</a:t>
            </a:r>
            <a:endParaRPr lang="en-US" dirty="0" smtClean="0"/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Make the other button control </a:t>
            </a:r>
            <a:r>
              <a:rPr lang="en-US" dirty="0" smtClean="0"/>
              <a:t>the second LED. (Each button controls a separate LED).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Open the Basics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Debounce</a:t>
            </a:r>
            <a:r>
              <a:rPr lang="en-US" dirty="0" smtClean="0">
                <a:sym typeface="Wingdings"/>
              </a:rPr>
              <a:t> Example and load it on your board. See what it does and play around with it.</a:t>
            </a:r>
          </a:p>
          <a:p>
            <a:pPr fontAlgn="base"/>
            <a:r>
              <a:rPr lang="en-US" dirty="0" smtClean="0">
                <a:sym typeface="Wingdings"/>
              </a:rPr>
              <a:t>Can you make your second button toggle the same way?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Speakers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 fontScale="92500" lnSpcReduction="2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Load the the </a:t>
            </a:r>
            <a:r>
              <a:rPr lang="en-US" dirty="0" smtClean="0">
                <a:hlinkClick r:id="rId2"/>
              </a:rPr>
              <a:t>ToneMelody Example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dirty="0">
                <a:hlinkClick r:id="rId2"/>
              </a:rPr>
              <a:t>https://create.arduino.cc/editor/robotuw/649a080e-22f0-454f-8e20-f8d5ff33419e/</a:t>
            </a:r>
            <a:r>
              <a:rPr lang="en-US" dirty="0" smtClean="0">
                <a:hlinkClick r:id="rId2"/>
              </a:rPr>
              <a:t>preview</a:t>
            </a:r>
            <a:r>
              <a:rPr lang="en-US" dirty="0" smtClean="0"/>
              <a:t> </a:t>
            </a:r>
            <a:r>
              <a:rPr lang="en-US" dirty="0" smtClean="0">
                <a:hlinkClick r:id="rId3"/>
              </a:rPr>
              <a:t>)</a:t>
            </a:r>
            <a:r>
              <a:rPr lang="en-US" dirty="0" smtClean="0"/>
              <a:t> and get it to </a:t>
            </a:r>
            <a:r>
              <a:rPr lang="en-US" dirty="0" smtClean="0"/>
              <a:t>work</a:t>
            </a:r>
            <a:r>
              <a:rPr lang="en-US" dirty="0" smtClean="0"/>
              <a:t>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is line 35 with “for” doing?</a:t>
            </a:r>
            <a:endParaRPr lang="en-US" dirty="0" smtClean="0"/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Using the image of notes on the next slide, change the code to play the first two lines of Jingle Bells.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push button and trigger the tones when the button is pushed instead of at setup.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Light up a </a:t>
            </a:r>
            <a:r>
              <a:rPr lang="en-US" dirty="0" err="1" smtClean="0"/>
              <a:t>NeoPixel</a:t>
            </a:r>
            <a:r>
              <a:rPr lang="en-US" dirty="0" smtClean="0"/>
              <a:t> in </a:t>
            </a:r>
            <a:r>
              <a:rPr lang="en-US" dirty="0" smtClean="0"/>
              <a:t>sync with the music.</a:t>
            </a:r>
          </a:p>
        </p:txBody>
      </p:sp>
    </p:spTree>
    <p:extLst>
      <p:ext uri="{BB962C8B-B14F-4D97-AF65-F5344CB8AC3E}">
        <p14:creationId xmlns:p14="http://schemas.microsoft.com/office/powerpoint/2010/main" val="678599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6576" y="0"/>
            <a:ext cx="6368143" cy="6685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3280" y="554635"/>
            <a:ext cx="7993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4840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View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4797</TotalTime>
  <Words>282</Words>
  <Application>Microsoft Macintosh PowerPoint</Application>
  <PresentationFormat>Custom</PresentationFormat>
  <Paragraphs>25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View</vt:lpstr>
      <vt:lpstr>Input and Output</vt:lpstr>
      <vt:lpstr>Learning Goals</vt:lpstr>
      <vt:lpstr>Pair Programming</vt:lpstr>
      <vt:lpstr>Be a good pair partner</vt:lpstr>
      <vt:lpstr>Buttons (Digital Input)</vt:lpstr>
      <vt:lpstr>Speakers (Output)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Rob Thompson</cp:lastModifiedBy>
  <cp:revision>43</cp:revision>
  <dcterms:created xsi:type="dcterms:W3CDTF">2017-07-25T19:47:15Z</dcterms:created>
  <dcterms:modified xsi:type="dcterms:W3CDTF">2018-07-09T21:51:47Z</dcterms:modified>
</cp:coreProperties>
</file>

<file path=docProps/thumbnail.jpeg>
</file>